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  <p:sldId id="265" r:id="rId11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88" autoAdjust="0"/>
  </p:normalViewPr>
  <p:slideViewPr>
    <p:cSldViewPr>
      <p:cViewPr>
        <p:scale>
          <a:sx n="180" d="100"/>
          <a:sy n="180" d="100"/>
        </p:scale>
        <p:origin x="426" y="211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74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04/11/2015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8.jpe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1067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414974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649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714938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7127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21252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6931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3820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912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402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771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4654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179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2282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452038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904" y="3100482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18h</a:t>
            </a:r>
          </a:p>
          <a:p>
            <a:r>
              <a:rPr lang="fr-CH" sz="1200" smtClean="0"/>
              <a:t>Nuclei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5665" y="3895248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AEX fractions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4978" y="3159958"/>
            <a:ext cx="17876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900" smtClean="0">
                <a:latin typeface="Arial" panose="020B0604020202020204" pitchFamily="34" charset="0"/>
                <a:cs typeface="Arial" panose="020B0604020202020204" pitchFamily="34" charset="0"/>
              </a:rPr>
              <a:t>AEX / dot blot of EC precursors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PaperPics\Two populations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5918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77" y="1054846"/>
            <a:ext cx="185587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4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32523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76106" y="4095377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26747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691823" y="4558982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691823" y="5333373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>
            <a:off x="2356688" y="3932162"/>
            <a:ext cx="606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9013" y="4095377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341" y="5075532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5075532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341" y="4295162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129" y="4295162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9341" y="6224470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6224470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9341" y="7004030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7004030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691823" y="6472052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691822" y="726596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>
            <a:off x="2193721" y="5875081"/>
            <a:ext cx="96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1166882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A</a:t>
            </a:r>
            <a:endParaRPr lang="en-US" sz="1400" b="1"/>
          </a:p>
        </p:txBody>
      </p:sp>
      <p:sp>
        <p:nvSpPr>
          <p:cNvPr id="34" name="TextBox 1"/>
          <p:cNvSpPr txBox="1"/>
          <p:nvPr/>
        </p:nvSpPr>
        <p:spPr>
          <a:xfrm>
            <a:off x="3815601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8117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3975588" y="3138418"/>
            <a:ext cx="1602783" cy="251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3975588" y="2751019"/>
            <a:ext cx="1598966" cy="2802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567572" y="313028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de-CH" sz="1000" b="1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3567572" y="276540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de-CH" sz="1400" b="1" baseline="-25000" dirty="0"/>
          </a:p>
        </p:txBody>
      </p:sp>
      <p:cxnSp>
        <p:nvCxnSpPr>
          <p:cNvPr id="43" name="Gerade Verbindung 42"/>
          <p:cNvCxnSpPr/>
          <p:nvPr/>
        </p:nvCxnSpPr>
        <p:spPr>
          <a:xfrm>
            <a:off x="4034540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570543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074551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527520" y="25685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275559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31594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779804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03938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058509" y="2561486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532998" y="2561487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029448" y="2409284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574224" y="2409284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080703" y="2409284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592821" y="2875258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592821" y="2949310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592821" y="322012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592821" y="328960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621006" y="275980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621006" y="284840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621006" y="310017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624672" y="31887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622099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145962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905247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8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73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91" y="992694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6" y="2286561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3" y="2334267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306159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01019" y="4135816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feld 9"/>
          <p:cNvSpPr txBox="1"/>
          <p:nvPr/>
        </p:nvSpPr>
        <p:spPr>
          <a:xfrm>
            <a:off x="1146201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74" name="Textfeld 10"/>
          <p:cNvSpPr txBox="1"/>
          <p:nvPr/>
        </p:nvSpPr>
        <p:spPr>
          <a:xfrm>
            <a:off x="1989784" y="603183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75" name="Textfeld 11"/>
          <p:cNvSpPr txBox="1"/>
          <p:nvPr/>
        </p:nvSpPr>
        <p:spPr>
          <a:xfrm>
            <a:off x="2840425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76" name="Textfeld 35"/>
          <p:cNvSpPr txBox="1"/>
          <p:nvPr/>
        </p:nvSpPr>
        <p:spPr>
          <a:xfrm>
            <a:off x="3542691" y="603183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214697" y="6072277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8056" y="131090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358809" y="131167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" name="Picture 2" descr="C:\Users\Raphael\Desktop 4\PaperPics\low pH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4176144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79390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2543822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 preferRelativeResize="0"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9" y="1187826"/>
            <a:ext cx="1785515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4272014" y="104380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C</a:t>
            </a:r>
            <a:endParaRPr lang="en-US" sz="1400" b="1"/>
          </a:p>
        </p:txBody>
      </p:sp>
      <p:pic>
        <p:nvPicPr>
          <p:cNvPr id="1027" name="Picture 3" descr="C:\Users\Raphael\Desktop 4\Temporary Export Files\4SG + Phosphatase.tif"/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8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 preferRelativeResize="0"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79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3670" y="1016268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WT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4566" y="101626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1273" y="1016268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08720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2010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0872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17941" y="323033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09514" y="3230336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17941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09514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20104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455337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00095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455337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00095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sp>
        <p:nvSpPr>
          <p:cNvPr id="4" name="TextBox 3"/>
          <p:cNvSpPr txBox="1"/>
          <p:nvPr/>
        </p:nvSpPr>
        <p:spPr>
          <a:xfrm>
            <a:off x="1974805" y="1199682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Nucleus</a:t>
            </a:r>
            <a:endParaRPr lang="en-GB" sz="1000"/>
          </a:p>
        </p:txBody>
      </p:sp>
      <p:sp>
        <p:nvSpPr>
          <p:cNvPr id="25" name="TextBox 24"/>
          <p:cNvSpPr txBox="1"/>
          <p:nvPr/>
        </p:nvSpPr>
        <p:spPr>
          <a:xfrm>
            <a:off x="4495085" y="120225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Cytoplasm</a:t>
            </a:r>
            <a:endParaRPr lang="en-GB" sz="1000"/>
          </a:p>
        </p:txBody>
      </p:sp>
      <p:sp>
        <p:nvSpPr>
          <p:cNvPr id="26" name="TextBox 25"/>
          <p:cNvSpPr txBox="1"/>
          <p:nvPr/>
        </p:nvSpPr>
        <p:spPr>
          <a:xfrm>
            <a:off x="1933616" y="3436888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Supernatant</a:t>
            </a:r>
            <a:endParaRPr lang="en-GB" sz="1000"/>
          </a:p>
        </p:txBody>
      </p:sp>
      <p:sp>
        <p:nvSpPr>
          <p:cNvPr id="10" name="Right Arrow 9"/>
          <p:cNvSpPr/>
          <p:nvPr/>
        </p:nvSpPr>
        <p:spPr>
          <a:xfrm>
            <a:off x="4959663" y="2958952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>
            <a:off x="2482848" y="5129240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Raphael\Desktop 4\PaperPics\Maturation Nuc\Maturation Nuc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PaperPics\Maturation Cyt\Maturation Cyt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6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PaperPics\Maturation SN\Maturation SN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14" y="3383408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45" y="1400786"/>
            <a:ext cx="168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4372915" y="247898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72265" y="92865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1" name="Textfeld 20"/>
          <p:cNvSpPr txBox="1"/>
          <p:nvPr/>
        </p:nvSpPr>
        <p:spPr>
          <a:xfrm>
            <a:off x="1857283" y="148037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57283" y="28256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57283" y="41236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62288" y="912708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49607" y="91270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48177" y="148899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48177" y="28342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48177" y="41322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612201" y="899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138112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27350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40404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27350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138112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40404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88793" y="91270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7"/>
          <p:cNvSpPr txBox="1"/>
          <p:nvPr/>
        </p:nvSpPr>
        <p:spPr>
          <a:xfrm>
            <a:off x="5822187" y="28342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2187" y="41322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116" y="119613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0485" y="119613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9733" y="118929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45102" y="118929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:\Users\Raphael\Desktop 4\Temporary Export Files\WT transfection 48 hpT absolute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6" y="4040456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WT transfection 24 hpT absolute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55" y="2735020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/>
          <p:cNvCxnSpPr/>
          <p:nvPr/>
        </p:nvCxnSpPr>
        <p:spPr>
          <a:xfrm>
            <a:off x="1574606" y="147819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1730498" y="147819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1730498" y="282935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574606" y="283330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730498" y="413747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1574606" y="413701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119212" y="148172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3275104" y="148172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3275104" y="283289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3119212" y="283684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3275104" y="414101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3119212" y="414054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>
            <a:off x="5724660" y="28323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5535000" y="283625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>
            <a:off x="5724660" y="414042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>
            <a:off x="5535000" y="413995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7"/>
          <p:cNvSpPr txBox="1"/>
          <p:nvPr/>
        </p:nvSpPr>
        <p:spPr>
          <a:xfrm>
            <a:off x="5249502" y="264921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38"/>
          <p:cNvSpPr txBox="1"/>
          <p:nvPr/>
        </p:nvSpPr>
        <p:spPr>
          <a:xfrm>
            <a:off x="5597822" y="264921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1104520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1311797" y="3826890"/>
            <a:ext cx="97200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/>
          <p:nvPr/>
        </p:nvSpPr>
        <p:spPr>
          <a:xfrm>
            <a:off x="584448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3" y="1236350"/>
            <a:ext cx="2615211" cy="146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Raphael\Desktop 4\Temporary Export Files\P1 P2 ratio Transfection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0" y="3141888"/>
            <a:ext cx="19134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653102" y="172754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07834" y="127111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1653102" y="297553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1653102" y="4288028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41760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289788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61967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88339" y="1518354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3708" y="1518354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Raphael\Desktop 4\Temporary Export Files\Nuc MVM + Phos + CHT 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176096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28978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Raphael\Desktop 4\Temporary Export Files\MVM Initial for phos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1619672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1151956" y="899592"/>
            <a:ext cx="66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050743" y="899592"/>
            <a:ext cx="66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vitro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761316" y="297553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CHT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761316" y="4288028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CHT </a:t>
            </a:r>
            <a:r>
              <a:rPr lang="de-CH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Phosphatase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1352734" y="171363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1508626" y="171363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1508626" y="299245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1352734" y="29964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1508626" y="426940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1352734" y="426893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3313862" y="17160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3469754" y="17160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469754" y="299319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3313862" y="299714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3469754" y="42696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3313862" y="426913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2"/>
          <p:cNvSpPr txBox="1"/>
          <p:nvPr/>
        </p:nvSpPr>
        <p:spPr>
          <a:xfrm>
            <a:off x="3032257" y="1518354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3337626" y="1518354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Bildschirmpräsentation (4:3)</PresentationFormat>
  <Paragraphs>134</Paragraphs>
  <Slides>10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196</cp:revision>
  <cp:lastPrinted>2015-06-20T09:08:48Z</cp:lastPrinted>
  <dcterms:created xsi:type="dcterms:W3CDTF">2015-05-27T13:40:01Z</dcterms:created>
  <dcterms:modified xsi:type="dcterms:W3CDTF">2015-11-04T18:40:05Z</dcterms:modified>
</cp:coreProperties>
</file>